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65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0" r:id="rId4"/>
    <p:sldId id="435" r:id="rId5"/>
    <p:sldId id="436" r:id="rId6"/>
    <p:sldId id="437" r:id="rId7"/>
    <p:sldId id="434" r:id="rId8"/>
    <p:sldId id="426" r:id="rId9"/>
    <p:sldId id="388" r:id="rId10"/>
    <p:sldId id="430" r:id="rId11"/>
    <p:sldId id="398" r:id="rId12"/>
    <p:sldId id="405" r:id="rId13"/>
    <p:sldId id="4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66CC"/>
    <a:srgbClr val="003300"/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F5F7-4D6F-4AA6-A117-A0D14E1CCEF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9AA1E-CBFD-423F-AAC2-CA61CF4B3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3A9E-908F-45A4-9337-C5BB86B11B7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6C89-C52B-4A13-B56B-F46F78381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6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A7A22B-E1E1-4BCB-8C41-85D56518427D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BF48BE-BD59-4796-A25D-F42F192CC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AD4B93-3321-4538-BA86-8974C449F6B4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EB9906-FBCA-43F6-9F21-1C66FF42C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67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930AA4-8C2B-42AD-AF4F-2578958E100D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77E42C-4C10-46EF-998A-4C667FAF6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7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C4D6F-AE88-4FAA-8DFC-8571B9CC1F47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7F19AA-C3F3-4FDD-9A97-6E300965B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97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2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A4CA01-966C-4B0E-884D-D39E4992463D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728650-41F8-4C80-BF35-CAE34CDB5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2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2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464B6-B00C-4405-B759-2198C51A4ED6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269EF0-14BF-465E-BCAA-CF9348457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5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96875" y="300038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396874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1pPr>
            <a:lvl2pPr marL="1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2pPr>
            <a:lvl3pPr marL="3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  <a:lvl4pPr marL="5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4pPr>
            <a:lvl5pPr marL="72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/>
            </a:lvl5pPr>
            <a:lvl6pPr marL="90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108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126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1440000" indent="-18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801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i="1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C4830-A9CD-48FF-8596-18E3023C31D4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7E54B79-0A48-4807-B961-6AF442C28F01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80591"/>
      </p:ext>
    </p:extLst>
  </p:cSld>
  <p:clrMapOvr>
    <a:masterClrMapping/>
  </p:clrMapOvr>
  <p:transition spd="med"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6242-A9DC-42F9-9779-D04C332E49DC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670AEE-212A-4DA8-86DB-81875AAD844B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685"/>
      </p:ext>
    </p:extLst>
  </p:cSld>
  <p:clrMapOvr>
    <a:masterClrMapping/>
  </p:clrMapOvr>
  <p:transition spd="med"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D3AF-F823-4B0C-B9B1-5887056E7094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0EE29F6-2D72-4D29-AC03-6C486B3DDC6A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0033"/>
      </p:ext>
    </p:extLst>
  </p:cSld>
  <p:clrMapOvr>
    <a:masterClrMapping/>
  </p:clrMapOvr>
  <p:transition spd="med"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712891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BE643D-94F7-44E4-8292-A19405BA2923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22F03F-C097-4BAE-B27E-5E24346A8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71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716F-6361-46FD-B065-9C290DD21B9C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BB08D17-4F9C-49E0-87C8-CA043F51A57C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79950"/>
      </p:ext>
    </p:extLst>
  </p:cSld>
  <p:clrMapOvr>
    <a:masterClrMapping/>
  </p:clrMapOvr>
  <p:transition spd="med"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619F-C064-4AC8-AA49-8D8384AD1E97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E1B4E43-2350-4368-804A-E966A6B5288F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60648"/>
      </p:ext>
    </p:extLst>
  </p:cSld>
  <p:clrMapOvr>
    <a:masterClrMapping/>
  </p:clrMapOvr>
  <p:transition spd="med"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5968-EE1C-49AB-98E1-D3E251A3F782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CDDDF26-A3BF-4E33-B732-9EDF509F1195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1758"/>
      </p:ext>
    </p:extLst>
  </p:cSld>
  <p:clrMapOvr>
    <a:masterClrMapping/>
  </p:clrMapOvr>
  <p:transition spd="med"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7B9C-5B5D-4313-8E95-DC6D688597C2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584699-4B99-4ECC-AF78-7834C8742654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07891"/>
      </p:ext>
    </p:extLst>
  </p:cSld>
  <p:clrMapOvr>
    <a:masterClrMapping/>
  </p:clrMapOvr>
  <p:transition spd="med" advClick="0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A350-8A25-4E27-8B1A-2E4999825E41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340A6DD-EBCD-4A86-AA0A-8F43D8D36CFB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0565"/>
      </p:ext>
    </p:extLst>
  </p:cSld>
  <p:clrMapOvr>
    <a:masterClrMapping/>
  </p:clrMapOvr>
  <p:transition spd="med" advClick="0" advTm="1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0845-A7CE-4B2C-A662-8CE7002C85BB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D9968F3-B452-4A0A-94D6-BE5488261B14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96620"/>
      </p:ext>
    </p:extLst>
  </p:cSld>
  <p:clrMapOvr>
    <a:masterClrMapping/>
  </p:clrMapOvr>
  <p:transition spd="med" advClick="0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8DEC-BFB1-45B2-B6A4-071F550B6204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9D8238-4A23-4BA8-8D87-99F6A98A6FD7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45677"/>
      </p:ext>
    </p:extLst>
  </p:cSld>
  <p:clrMapOvr>
    <a:masterClrMapping/>
  </p:clrMapOvr>
  <p:transition spd="med" advClick="0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153F-93AF-46EB-AC67-CD2FA723734D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27D48DCB-611A-4416-A0B7-399176D8B3AD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72666"/>
      </p:ext>
    </p:extLst>
  </p:cSld>
  <p:clrMapOvr>
    <a:masterClrMapping/>
  </p:clrMapOvr>
  <p:transition spd="med" advClick="0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5892-D419-42BB-AFB2-99FF23072E41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29C38389-3A03-4D79-BCA7-CBE9A74FD954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593"/>
      </p:ext>
    </p:extLst>
  </p:cSld>
  <p:clrMapOvr>
    <a:masterClrMapping/>
  </p:clrMapOvr>
  <p:transition spd="med" advClick="0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764F-5176-4EBF-AB04-A09C897F913A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1C07C322-A0A5-4072-A255-B5EA66E0F3F2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3700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24663D9-0DA1-48BB-A21F-308C6C67AEE0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34730B-45ED-4A9B-A43D-8122FC8D9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62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7580-3F38-4635-B003-E58687AF5163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9269584A-2054-4DAB-9840-D2DC13FFF9C3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0051"/>
      </p:ext>
    </p:extLst>
  </p:cSld>
  <p:clrMapOvr>
    <a:masterClrMapping/>
  </p:clrMapOvr>
  <p:transition spd="med" advClick="0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3689-B785-40B6-91A1-8A000DFEB6A0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B93F27C9-02FC-497F-B3BE-B06343E9FAF0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42754"/>
      </p:ext>
    </p:extLst>
  </p:cSld>
  <p:clrMapOvr>
    <a:masterClrMapping/>
  </p:clrMapOvr>
  <p:transition spd="med" advClick="0" advTm="1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79C1-E80B-46D6-9B8D-0FF0911069E3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CA605344-3B96-45DA-8D1D-DD09F4948C9F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6760"/>
      </p:ext>
    </p:extLst>
  </p:cSld>
  <p:clrMapOvr>
    <a:masterClrMapping/>
  </p:clrMapOvr>
  <p:transition spd="med" advClick="0" advTm="1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031F-5FC2-450B-A91F-EC0157155374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D92B8B-7564-4EE7-98D7-990D491070F6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07718"/>
      </p:ext>
    </p:extLst>
  </p:cSld>
  <p:clrMapOvr>
    <a:masterClrMapping/>
  </p:clrMapOvr>
  <p:transition spd="med" advClick="0" advTm="1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926C-A7D6-4973-B9F7-62D47E98CD8A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110121F-4935-4CD2-9BA4-C9272A726F1F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97958"/>
      </p:ext>
    </p:extLst>
  </p:cSld>
  <p:clrMapOvr>
    <a:masterClrMapping/>
  </p:clrMapOvr>
  <p:transition spd="med" advClick="0" advTm="10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E846-A365-4A97-821B-42EF307CF845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EF1FBFAD-2288-4DB4-94EF-5C834B5F102B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514"/>
      </p:ext>
    </p:extLst>
  </p:cSld>
  <p:clrMapOvr>
    <a:masterClrMapping/>
  </p:clrMapOvr>
  <p:transition spd="med" advClick="0" advTm="10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BF8B-741B-4021-9085-622D75E36B2E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C77C-0979-4AE8-A001-5E8180DB6BF4}" type="slidenum">
              <a:rPr lang="en-US">
                <a:solidFill>
                  <a:srgbClr val="D4D2D0"/>
                </a:solidFill>
              </a:rPr>
              <a:pPr/>
              <a:t>‹#›</a:t>
            </a:fld>
            <a:endParaRPr lang="en-US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5314"/>
      </p:ext>
    </p:extLst>
  </p:cSld>
  <p:clrMapOvr>
    <a:masterClrMapping/>
  </p:clrMapOvr>
  <p:transition spd="med" advClick="0" advTm="10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831000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441245-6AE2-414B-8105-9B14F8EB7260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80519A-D99C-4A3A-8A3D-70C8B9336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10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4488E9-00DB-480F-B8F9-91F0C185D925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FBE0F-87FD-47AC-B46F-77BA62B14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2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B69B30-48E7-4ED1-8265-6743C7117406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479CDD-4B19-4E18-B502-F0045870D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05D26C-DBB5-4C62-9522-6C7E9654938D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970D12-0D5C-4E67-887D-8A97F85D9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4A7775-F790-4273-9BC7-0990972A670C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985E50-9727-4B08-9434-6205DDA95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7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9A3846-8898-4E18-8B4A-E8DC44BEBCCA}" type="datetimeFigureOut">
              <a:rPr lang="en-US"/>
              <a:pPr>
                <a:defRPr/>
              </a:pPr>
              <a:t>5/24/2023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64FB3E-5B93-4A12-94E6-4052D974F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8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7BE06-5E18-4C65-ABF2-ECF3E274DC9E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5/24/2023</a:t>
            </a:fld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2F240-BC1F-4B17-A7ED-66D31C99E5F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78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altLang="zh-CN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12860C-BD50-4709-BADC-04CF1D6D2D24}" type="datetimeFigureOut">
              <a:rPr lang="en-US">
                <a:solidFill>
                  <a:srgbClr val="D4D2D0"/>
                </a:solidFill>
              </a:rPr>
              <a:pPr>
                <a:defRPr/>
              </a:pPr>
              <a:t>5/24/2023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B66CD3-B33D-44BF-84C6-F684835FAE26}" type="slidenum">
              <a:rPr lang="en-US" smtClean="0">
                <a:solidFill>
                  <a:srgbClr val="D4D2D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D4D2D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1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p:transition spd="med"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Indirect tax clients\Formats\KPMG Images\91571955,43C47F6ECD04669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12"/>
          <p:cNvSpPr>
            <a:spLocks noChangeAspect="1"/>
          </p:cNvSpPr>
          <p:nvPr/>
        </p:nvSpPr>
        <p:spPr bwMode="gray">
          <a:xfrm>
            <a:off x="0" y="0"/>
            <a:ext cx="4953000" cy="5943600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81000"/>
            <a:ext cx="4343400" cy="52578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Women CA’s Practice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“Management Skills and Benefits”</a:t>
            </a:r>
            <a:endParaRPr lang="en-US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WMEC of the ICAI 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Virtual CPE Meeting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Petchi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Kannan</a:t>
            </a:r>
            <a:endParaRPr lang="en-US" sz="1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Chennai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TULSI PLANT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Natures Free Gift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6498" name="Picture 2" descr="Albero verde a forma di polmoni umani. Immagine concettu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1143000"/>
            <a:ext cx="5715000" cy="5905501"/>
          </a:xfrm>
          <a:prstGeom prst="rect">
            <a:avLst/>
          </a:prstGeom>
          <a:noFill/>
        </p:spPr>
      </p:pic>
      <p:pic>
        <p:nvPicPr>
          <p:cNvPr id="106500" name="Picture 4" descr="Breath Nature Stock Photos, Images &amp; Photography | 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10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chemeClr val="bg1"/>
                </a:solidFill>
                <a:latin typeface="+mj-lt"/>
              </a:rPr>
              <a:t>O2 Factory for the Generation Next !!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762000"/>
            <a:ext cx="10058400" cy="663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9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4000" b="1" dirty="0" smtClean="0">
                <a:solidFill>
                  <a:srgbClr val="0070C0"/>
                </a:solidFill>
              </a:rPr>
              <a:t>Present Position 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Gender Equality </a:t>
            </a:r>
          </a:p>
          <a:p>
            <a:pPr>
              <a:defRPr/>
            </a:pPr>
            <a:endParaRPr lang="en-IN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Women in Arm Forces</a:t>
            </a:r>
          </a:p>
          <a:p>
            <a:pPr>
              <a:defRPr/>
            </a:pPr>
            <a:endParaRPr lang="en-IN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Women CAs in the year 2000 (8%), 2012 (20%) and in 2020 (25%) 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IN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ICAI is having more commitment to develop Women CAs empowerment   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   </a:t>
            </a:r>
            <a:endParaRPr lang="en-US" sz="2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etchi\Desktop\delhi speech\images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etchi\Desktop\delhi speech\images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71600" y="1600200"/>
            <a:ext cx="6781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400" dirty="0" smtClean="0">
                <a:solidFill>
                  <a:srgbClr val="0070C0"/>
                </a:solidFill>
              </a:rPr>
              <a:t>Don’t wait for extra-ordinary opportunities seize common occasions and make them great.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nche0702\Tax Team\Images\105632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65939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3169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776"/>
                </a:solidFill>
                <a:latin typeface="+mj-lt"/>
              </a:rPr>
              <a:t>Create Awareness</a:t>
            </a:r>
            <a:endParaRPr lang="en-US" dirty="0">
              <a:solidFill>
                <a:srgbClr val="00277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569" y="2743200"/>
            <a:ext cx="17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776"/>
                </a:solidFill>
                <a:latin typeface="+mj-lt"/>
              </a:rPr>
              <a:t>Plant trees</a:t>
            </a:r>
            <a:endParaRPr lang="en-US" b="1" dirty="0">
              <a:solidFill>
                <a:srgbClr val="00277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369" y="2819400"/>
            <a:ext cx="17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776"/>
                </a:solidFill>
                <a:latin typeface="+mj-lt"/>
              </a:rPr>
              <a:t>Save Nature</a:t>
            </a:r>
            <a:endParaRPr lang="en-US" b="1" dirty="0">
              <a:solidFill>
                <a:srgbClr val="002776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Awake.. Awake... T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Save World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43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875" y="152400"/>
            <a:ext cx="8350250" cy="595311"/>
          </a:xfrm>
        </p:spPr>
        <p:txBody>
          <a:bodyPr/>
          <a:lstStyle/>
          <a:p>
            <a:r>
              <a:rPr lang="en-IN" sz="4000" b="1" dirty="0" err="1" smtClean="0"/>
              <a:t>Banayan</a:t>
            </a:r>
            <a:r>
              <a:rPr lang="en-IN" sz="4000" b="1" dirty="0" smtClean="0"/>
              <a:t> Tree               Bamboo Tree</a:t>
            </a:r>
            <a:endParaRPr lang="en-US" sz="4000" b="1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7245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914400"/>
            <a:ext cx="41243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j__2KkREGFQTQb6CbJ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_5IMXjF06dil1QeRDhe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Jc. Vinodh Introductio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101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18_Edge</vt:lpstr>
      <vt:lpstr>4_Jc. Vinodh Introduction</vt:lpstr>
      <vt:lpstr>think-cell Slide</vt:lpstr>
      <vt:lpstr>PowerPoint Presentation</vt:lpstr>
      <vt:lpstr>Present 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Banayan Tree               Bamboo Tree</vt:lpstr>
      <vt:lpstr>TULSI PLANT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HP</cp:lastModifiedBy>
  <cp:revision>249</cp:revision>
  <dcterms:created xsi:type="dcterms:W3CDTF">2006-08-16T00:00:00Z</dcterms:created>
  <dcterms:modified xsi:type="dcterms:W3CDTF">2023-05-24T11:30:19Z</dcterms:modified>
</cp:coreProperties>
</file>